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E0E0E0"/>
    <a:srgbClr val="2BAEB5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82" d="100"/>
          <a:sy n="82" d="100"/>
        </p:scale>
        <p:origin x="504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0" y="2836055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Music </a:t>
            </a:r>
            <a:r>
              <a:rPr lang="en-IN" b="0" i="0" dirty="0">
                <a:solidFill>
                  <a:schemeClr val="bg1"/>
                </a:solidFill>
                <a:effectLst/>
              </a:rPr>
              <a:t>coverage 23/24</a:t>
            </a:r>
            <a:br>
              <a:rPr lang="en-IN" b="0" i="0" dirty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1663310" y="3736420"/>
            <a:ext cx="3444915" cy="2598069"/>
            <a:chOff x="431607" y="5038389"/>
            <a:chExt cx="2358881" cy="13241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Myths and Legends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Jazz (Y3)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African Call and Response Song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Vikings (Y3)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Dynamics, Timbre, Tempo and Motifs (Space) (Y2)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Mountains (Y3)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2/3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6673487" y="837403"/>
            <a:ext cx="4194564" cy="1759359"/>
            <a:chOff x="570239" y="4836361"/>
            <a:chExt cx="2390674" cy="14897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570239" y="5356565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South Africa Instrumental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Caribbean Instrumental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South America Instrumental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Indonesia Instrumental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India Instrumental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North America Instrumental</a:t>
              </a:r>
              <a:endParaRPr lang="en-GB" sz="1200" dirty="0" smtClean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1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8740868" y="3964031"/>
            <a:ext cx="3343004" cy="1941172"/>
            <a:chOff x="174933" y="4566203"/>
            <a:chExt cx="3329512" cy="149115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174933" y="5087787"/>
              <a:ext cx="3329512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Blues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Pop Art: Theme and Variations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Looping and Remixing (Y5)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South and West Africa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Songs of World War 2 (Y6)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Composing </a:t>
              </a:r>
              <a:r>
                <a:rPr lang="en-GB" sz="1200" kern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and Performing a Leavers Song (Y6)</a:t>
              </a:r>
              <a:endParaRPr lang="en-US" sz="1200" kern="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648386" y="4566203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5/ 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5222282" y="2620665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60" y="6165304"/>
            <a:ext cx="3444912" cy="620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301528" y="180954"/>
            <a:ext cx="3632644" cy="2598071"/>
            <a:chOff x="431607" y="5038388"/>
            <a:chExt cx="2487427" cy="132411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487427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All About Me: Pulse and Rhythm (Y1)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Animals: Classical Music, Dynamics and Tempo (Y1)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Superheroes: Pitch and Tempo (Y1)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Musical Vocabulary (Y1)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Vocal and Body Sounds (Under the Sea) (Y1)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Timbre and Rhythmic Patterns (</a:t>
              </a:r>
              <a:r>
                <a:rPr lang="en-GB" sz="1200" dirty="0" err="1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Fairytales</a:t>
              </a:r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) (Y1)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Y/1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167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Segoe UI</vt:lpstr>
      <vt:lpstr>Office Theme</vt:lpstr>
      <vt:lpstr>Music coverage 23/24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A Baker</cp:lastModifiedBy>
  <cp:revision>142</cp:revision>
  <cp:lastPrinted>2022-07-08T10:35:22Z</cp:lastPrinted>
  <dcterms:created xsi:type="dcterms:W3CDTF">2013-09-12T13:05:01Z</dcterms:created>
  <dcterms:modified xsi:type="dcterms:W3CDTF">2023-07-20T20:01:05Z</dcterms:modified>
</cp:coreProperties>
</file>